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1F41-E111-14B9-EDF8-678F41B98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FE7CE-4545-9C6B-4E75-12D56B67D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756D4-B3D0-01AB-B675-38E89767F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6CA97-1063-E957-4B64-D52FD788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568D-1116-FA96-12F3-92EADCA34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7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19E5B-293E-4C1C-5384-DE3E58787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076EA-440B-4D36-C39F-7E7E86DC4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603FB-EB00-30BB-5D87-0017347D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11C35-B38F-B7E9-27FE-0329128A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85FFE-9D25-A526-D6E4-87E470EA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E3FEE2-802F-2F1E-6565-29E3B3114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ADBCD-FED1-7D57-6448-0524516E5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2E9D6-AAAB-AE2E-0BAC-E205FA9A6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E3DAD-8BBC-B3F6-BC1E-46B30397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12983-BCB6-0E8C-0C18-60DF8DEC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2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FF92-2ED2-ACAF-A701-0BC57855C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7483C-64F2-C6B7-2791-7E6F2AB49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3A101-F6FA-88AE-61A7-8ACD991F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CB9D-F46F-52F5-D9C8-EB901DB6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EAF07-0185-244F-0529-F56AF41B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2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6334-D554-51CB-FFC2-DDE48AB3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485D9-ACB0-4DA7-C6A9-0BCAC18E2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1DF07-2EBA-08D8-D26F-AA2C4619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59AD3-76ED-492E-F7AC-1087157B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654E0-3C60-87F8-934B-65D1C48E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1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2226-4D94-381D-E429-711CEE4CE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844C0-1D85-85AF-09BE-FA927D6E8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8B567-90BC-A67A-ACA7-D59830050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530C0-4981-FD52-2F1B-E40B07168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CD59-7360-1F4D-B57A-8FBE0DDF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F629A-8A70-161E-1969-E9D6BBD1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3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D3BE0-D4C8-A177-9EFF-403383D4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A6F8C-7600-6817-4233-D597A02D3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2A4E4-5CFF-C6FE-FE06-58E31F54A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6DC01-F93B-9A26-1678-DF328C3C3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89EEE-C933-E2BE-8968-6477F83BF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7AEAA-F561-FD80-600C-273347DB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EDF22C-5761-5E9F-2620-55AE0825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37C37-AA8E-D937-C437-E5E20D15F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8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DAEF-C7F5-9DD1-D37A-ED9D69EC5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42269-C238-7A47-0F4D-ED0BD309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C0764-0941-A3B8-87D3-86945A25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59BD7-BBCD-2C6B-3562-BBCFCDD7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3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D3FFE-0528-2023-CFC2-A1E63DFE5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E81DF-00F6-A837-8B19-B6690491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4F7DB-BEC3-30AC-1212-F975D99F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5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15C2D-AF5E-AC2F-69C6-EFE4BAE0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0924-E8DD-4D5D-568D-C4C655645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E97D1-51AC-AFE2-35AE-3D271FF61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CED43-87C2-8891-5D76-AF0172DA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78B40-4852-4E9A-613B-E7CA3711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4FE22-11E0-0B63-0722-B583230D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2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D3C8D-FC1B-7DE2-2652-860BBBE1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B8235-C75A-26C8-1761-4DE031348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35EC6-55C0-A35E-6978-5DFFB009F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3C3AC-9112-05DD-926F-AB089A094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76F33-2037-B939-1D75-BFC3C621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7FEA9-F2DD-F855-28F0-0D3861F2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C3D121-5CAF-6B1E-D88C-5B1597698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F17FB-E77A-00BA-C8A9-A04B3F70C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38CBD-6DB6-CD0A-863C-D590072E7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4F2F-C6D8-4EDC-803B-DAAA5B291F1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02BA0-C057-342B-1E0B-2C47B2093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08697-CD0D-66E0-F88D-628DE0073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2207-F36C-4FA8-A7E2-7CC2D611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6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73B78A-4E2D-5813-E2F0-E1FD3E804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54" y="0"/>
            <a:ext cx="105996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933BF04-7B45-96C8-B1EE-766DD4B75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54" y="0"/>
            <a:ext cx="105996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55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C</dc:creator>
  <cp:lastModifiedBy>Cody C</cp:lastModifiedBy>
  <cp:revision>1</cp:revision>
  <dcterms:created xsi:type="dcterms:W3CDTF">2023-07-19T17:09:17Z</dcterms:created>
  <dcterms:modified xsi:type="dcterms:W3CDTF">2023-07-19T17:09:24Z</dcterms:modified>
</cp:coreProperties>
</file>